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4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144000" cy="5143500" type="screen16x9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B948"/>
    <a:srgbClr val="7A5F48"/>
    <a:srgbClr val="EDB72B"/>
    <a:srgbClr val="82567F"/>
    <a:srgbClr val="3EB8E5"/>
    <a:srgbClr val="03180D"/>
    <a:srgbClr val="C5AB85"/>
    <a:srgbClr val="C5C6C4"/>
    <a:srgbClr val="0C0C0C"/>
    <a:srgbClr val="CC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8" autoAdjust="0"/>
    <p:restoredTop sz="94728" autoAdjust="0"/>
  </p:normalViewPr>
  <p:slideViewPr>
    <p:cSldViewPr>
      <p:cViewPr varScale="1">
        <p:scale>
          <a:sx n="140" d="100"/>
          <a:sy n="140" d="100"/>
        </p:scale>
        <p:origin x="162" y="720"/>
      </p:cViewPr>
      <p:guideLst>
        <p:guide orient="horz" pos="162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0D61D9E7-8EAF-43C3-B06B-64DC9777ADF1}" type="datetimeFigureOut">
              <a:rPr lang="en-US"/>
              <a:pPr>
                <a:defRPr/>
              </a:pPr>
              <a:t>4/6/2022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799006EA-05A7-40B2-8B36-58AF0FD16F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426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830" tIns="46415" rIns="92830" bIns="46415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830" tIns="46415" rIns="92830" bIns="46415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2DBB91D1-F7CD-478C-9CCC-FEF3E4B40DB5}" type="datetimeFigureOut">
              <a:rPr lang="en-US"/>
              <a:pPr>
                <a:defRPr/>
              </a:pPr>
              <a:t>4/6/2022</a:t>
            </a:fld>
            <a:endParaRPr lang="en-US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anchor="ctr"/>
          <a:lstStyle/>
          <a:p>
            <a:pPr lvl="0"/>
            <a:endParaRPr lang="en-US" noProof="0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830" tIns="46415" rIns="92830" bIns="46415">
            <a:normAutofit/>
          </a:bodyPr>
          <a:lstStyle/>
          <a:p>
            <a:pPr lvl="0"/>
            <a:r>
              <a:rPr lang="en-US" noProof="1"/>
              <a:t>Click to edit Master text styles</a:t>
            </a:r>
            <a:endParaRPr lang="en-US" noProof="0"/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 noProof="0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2830" tIns="46415" rIns="92830" bIns="46415"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fld id="{A91A0B72-83B4-47C6-BA7D-B4CEAF476A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944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4477941"/>
            <a:ext cx="9144000" cy="665559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9"/>
          <p:cNvSpPr/>
          <p:nvPr/>
        </p:nvSpPr>
        <p:spPr>
          <a:xfrm>
            <a:off x="-9525" y="4539854"/>
            <a:ext cx="2249488" cy="53459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10"/>
          <p:cNvSpPr/>
          <p:nvPr/>
        </p:nvSpPr>
        <p:spPr>
          <a:xfrm>
            <a:off x="2359026" y="4532710"/>
            <a:ext cx="6784975" cy="535781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760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54C9FAD-7A63-425D-897A-B01DAEE3C226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DE23E7-D698-4336-B3F3-16B4A8ED4F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1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2DC43-6710-4DD2-9D58-59D43176A0CC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311B4-2BE1-4FD5-ACA5-CB2FBBE602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12648" y="1200150"/>
            <a:ext cx="8153400" cy="3371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0D8F8-6C76-4945-BEB7-075425E7DE30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31877-378A-475A-A41A-784C078AF3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AD13F-FC24-4323-BF1E-A570B458767D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28843-6218-43D7-BE83-657124A51F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2F0D9-CD65-42A2-94B7-2549002D12FA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F0E29F5-36FB-4B95-8E36-4E43CD9DD4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164D3-C6DB-43D8-AFE1-2C08B68057E1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A4D0-375F-443D-B88E-7D10D9FA8B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F2395-5B4C-440F-B10C-68DF4B5FA226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3395-40D0-49B6-B2EA-D115B53522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079A9-45C1-4983-A610-CECCB4A7B119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66F2D-B62D-484E-8485-0D0741F411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150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200151"/>
            <a:ext cx="81534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4FAF10-BEA7-47F9-82F4-A9C625960D88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4686300"/>
            <a:ext cx="5421313" cy="273844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926306"/>
            <a:ext cx="9144000" cy="23931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959644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590550" y="959644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3692"/>
            <a:ext cx="533400" cy="18335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7106C2-E40E-4A02-97FD-77133215F7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74" r:id="rId5"/>
    <p:sldLayoutId id="2147483669" r:id="rId6"/>
    <p:sldLayoutId id="2147483668" r:id="rId7"/>
    <p:sldLayoutId id="2147483667" r:id="rId8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 panose="02020603050405020304" pitchFamily="18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FC000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8080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Liz.Calhoun@cityofames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52EF3-12DF-4DF4-87EB-236910EAF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304800" y="1352549"/>
            <a:ext cx="7205634" cy="3657601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panose="020B0604020202020204" pitchFamily="34" charset="0"/>
              </a:rPr>
              <a:t>April/May –</a:t>
            </a:r>
            <a:r>
              <a:rPr lang="en-US" sz="2000" dirty="0">
                <a:cs typeface="Arial" panose="020B0604020202020204" pitchFamily="34" charset="0"/>
              </a:rPr>
              <a:t> Review comments from March/April meetings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panose="020B0604020202020204" pitchFamily="34" charset="0"/>
              </a:rPr>
              <a:t>April 19 -</a:t>
            </a:r>
            <a:r>
              <a:rPr lang="en-US" sz="2000" dirty="0">
                <a:cs typeface="Arial" panose="020B0604020202020204" pitchFamily="34" charset="0"/>
              </a:rPr>
              <a:t> City Council- Watersheds Update Workshop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panose="020B0604020202020204" pitchFamily="34" charset="0"/>
              </a:rPr>
              <a:t>April 21 </a:t>
            </a:r>
            <a:r>
              <a:rPr lang="en-US" sz="2000" dirty="0">
                <a:cs typeface="Arial" panose="020B0604020202020204" pitchFamily="34" charset="0"/>
              </a:rPr>
              <a:t>- Parks and Recreation Commission-Project Update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panose="020B0604020202020204" pitchFamily="34" charset="0"/>
              </a:rPr>
              <a:t>Summer</a:t>
            </a:r>
            <a:r>
              <a:rPr lang="en-US" sz="2000" dirty="0">
                <a:cs typeface="Arial" panose="020B0604020202020204" pitchFamily="34" charset="0"/>
              </a:rPr>
              <a:t> - Public meeting to </a:t>
            </a:r>
            <a:r>
              <a:rPr lang="en-US" sz="2000">
                <a:cs typeface="Arial" panose="020B0604020202020204" pitchFamily="34" charset="0"/>
              </a:rPr>
              <a:t>present 75% design </a:t>
            </a:r>
            <a:r>
              <a:rPr lang="en-US" sz="2000" dirty="0">
                <a:cs typeface="Arial" panose="020B0604020202020204" pitchFamily="34" charset="0"/>
              </a:rPr>
              <a:t>plans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panose="020B0604020202020204" pitchFamily="34" charset="0"/>
              </a:rPr>
              <a:t>September</a:t>
            </a:r>
            <a:r>
              <a:rPr lang="en-US" sz="2000" dirty="0">
                <a:cs typeface="Arial" panose="020B0604020202020204" pitchFamily="34" charset="0"/>
              </a:rPr>
              <a:t> - Construction bid letting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b="1" dirty="0">
                <a:cs typeface="Arial" panose="020B0604020202020204" pitchFamily="34" charset="0"/>
              </a:rPr>
              <a:t>Fall 2022/Winter 2023  </a:t>
            </a:r>
            <a:r>
              <a:rPr lang="en-US" sz="2000" dirty="0">
                <a:cs typeface="Arial" panose="020B0604020202020204" pitchFamily="34" charset="0"/>
              </a:rPr>
              <a:t>- Construction</a:t>
            </a:r>
          </a:p>
          <a:p>
            <a:pPr marL="366713" lvl="1" indent="0"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pPr marL="366713" lvl="1" indent="0">
              <a:buNone/>
            </a:pPr>
            <a:r>
              <a:rPr lang="en-US" sz="2000" dirty="0">
                <a:cs typeface="Arial" panose="020B0604020202020204" pitchFamily="34" charset="0"/>
              </a:rPr>
              <a:t>Contact: Liz Calhoun (515)239-5575 </a:t>
            </a:r>
            <a:r>
              <a:rPr lang="en-US" sz="2000" dirty="0">
                <a:cs typeface="Arial" panose="020B0604020202020204" pitchFamily="34" charset="0"/>
                <a:hlinkClick r:id="rId2"/>
              </a:rPr>
              <a:t>Liz.Calhoun@cityofames.org</a:t>
            </a:r>
            <a:endParaRPr lang="en-US" sz="2000" dirty="0">
              <a:cs typeface="Arial" panose="020B0604020202020204" pitchFamily="34" charset="0"/>
            </a:endParaRPr>
          </a:p>
          <a:p>
            <a:pPr marL="366713" lvl="1" indent="0">
              <a:buNone/>
            </a:pPr>
            <a:r>
              <a:rPr lang="en-US" sz="2000" b="1" dirty="0">
                <a:cs typeface="Arial" panose="020B0604020202020204" pitchFamily="34" charset="0"/>
              </a:rPr>
              <a:t>www.CityofAmes.org\IowayCreekBrookside</a:t>
            </a:r>
          </a:p>
          <a:p>
            <a:pPr marL="366713" lvl="1" indent="0">
              <a:buNone/>
            </a:pPr>
            <a:endParaRPr lang="en-US" sz="2000" dirty="0"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9DC0D0A-EB60-45AA-A215-0B19F64DD66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179457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Ioway Creek at Brookside –What’s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N</a:t>
            </a:r>
            <a:r>
              <a:rPr 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anose="020B0604020202020204" pitchFamily="34" charset="0"/>
              </a:rPr>
              <a:t>ext?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C2F97A-8679-41B4-8244-B01505092F6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834" y="1352550"/>
            <a:ext cx="2107826" cy="3257550"/>
          </a:xfrm>
          <a:prstGeom prst="rect">
            <a:avLst/>
          </a:prstGeom>
          <a:ln w="3175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43186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rketingPlan">
  <a:themeElements>
    <a:clrScheme name="City of Ames">
      <a:dk1>
        <a:srgbClr val="595959"/>
      </a:dk1>
      <a:lt1>
        <a:sysClr val="window" lastClr="FFFFFF"/>
      </a:lt1>
      <a:dk2>
        <a:srgbClr val="000000"/>
      </a:dk2>
      <a:lt2>
        <a:srgbClr val="F8F8F8"/>
      </a:lt2>
      <a:accent1>
        <a:srgbClr val="54B948"/>
      </a:accent1>
      <a:accent2>
        <a:srgbClr val="C5C6C4"/>
      </a:accent2>
      <a:accent3>
        <a:srgbClr val="EDB72B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ty of Ames">
      <a:majorFont>
        <a:latin typeface="Apex Sans Bold"/>
        <a:ea typeface=""/>
        <a:cs typeface=""/>
      </a:majorFont>
      <a:minorFont>
        <a:latin typeface="Apex Sans Book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</Words>
  <Application>Microsoft Office PowerPoint</Application>
  <PresentationFormat>On-screen Show 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Apex Sans Bold</vt:lpstr>
      <vt:lpstr>Apex Sans Book</vt:lpstr>
      <vt:lpstr>Arial</vt:lpstr>
      <vt:lpstr>Calibri</vt:lpstr>
      <vt:lpstr>Times New Roman</vt:lpstr>
      <vt:lpstr>Tw Cen MT</vt:lpstr>
      <vt:lpstr>Wingdings</vt:lpstr>
      <vt:lpstr>Wingdings 2</vt:lpstr>
      <vt:lpstr>MarketingPlan</vt:lpstr>
      <vt:lpstr>Ioway Creek at Brookside –What’s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INSPECTIONS</dc:title>
  <dc:creator/>
  <cp:lastModifiedBy/>
  <cp:revision>149</cp:revision>
  <dcterms:created xsi:type="dcterms:W3CDTF">2012-06-22T14:30:54Z</dcterms:created>
  <dcterms:modified xsi:type="dcterms:W3CDTF">2022-04-06T13:20:27Z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TC101079699990</vt:lpwstr>
  </property>
</Properties>
</file>